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57" r:id="rId4"/>
    <p:sldId id="259" r:id="rId5"/>
    <p:sldId id="261" r:id="rId6"/>
    <p:sldId id="263" r:id="rId7"/>
    <p:sldId id="266" r:id="rId9"/>
    <p:sldId id="265" r:id="rId10"/>
    <p:sldId id="268" r:id="rId11"/>
    <p:sldId id="269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4" r:id="rId25"/>
    <p:sldId id="295" r:id="rId26"/>
    <p:sldId id="309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microsoft.com/office/2007/relationships/hdphoto" Target="../media/image2.wdp"/><Relationship Id="rId6" Type="http://schemas.openxmlformats.org/officeDocument/2006/relationships/image" Target="../media/image1.png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image34.wdp"/><Relationship Id="rId2" Type="http://schemas.openxmlformats.org/officeDocument/2006/relationships/image" Target="../media/image33.png"/><Relationship Id="rId1" Type="http://schemas.openxmlformats.org/officeDocument/2006/relationships/tags" Target="../tags/tag7.xml"/></Relationships>
</file>